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aba3484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aba3484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Juncheng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2795fab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2795fab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ab0c24a8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ab0c24a8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795faba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795faba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hat do the numbers from ID mean why are they not 0-1?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just the score they get back from the model. Numbers range from -6 to 14 (so far) but idk, thats just how the model works. The higher the number, the more sure the model is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ebb3a0eb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ebb3a0e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ef598a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ef598a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aba3484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aba3484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aef598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aef598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2795fa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2795fa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b02203bd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b02203bd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b02203bd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b02203bd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2795fab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2795fab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ab0c24a8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ab0c24a8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aba3484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aba3484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6.jp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j8VUP9hRCd0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Leopard Seal Recognition System (ALSRS)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Robinson, Carson Buntin, Carsyn Smeda, Nathan Hontz, Juncheng Li, Ryan Huntington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665349"/>
            <a:ext cx="6447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Seal Team 6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Model: Faster R-CNN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258525" y="1152475"/>
            <a:ext cx="846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</a:t>
            </a:r>
            <a:r>
              <a:rPr lang="en"/>
              <a:t>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Detect multiple leopard seal in one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Distinguish leopard seals from other species of seals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Draw precise bounding boxes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875" y="2545850"/>
            <a:ext cx="2882475" cy="234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150" y="1629163"/>
            <a:ext cx="33147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650" y="2482225"/>
            <a:ext cx="2200225" cy="227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700" y="2545845"/>
            <a:ext cx="2307199" cy="217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50" y="2457450"/>
            <a:ext cx="3643049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Model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389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Competitor: ViT (Vision Transformer)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Choice: DeiT (Data-efficient image Transformer)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457" y="4597522"/>
            <a:ext cx="708939" cy="4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70945" l="0" r="76846" t="0"/>
          <a:stretch/>
        </p:blipFill>
        <p:spPr>
          <a:xfrm>
            <a:off x="808108" y="4154726"/>
            <a:ext cx="292428" cy="24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41890" l="21169" r="55677" t="29054"/>
          <a:stretch/>
        </p:blipFill>
        <p:spPr>
          <a:xfrm>
            <a:off x="1153649" y="4154726"/>
            <a:ext cx="292428" cy="24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76846" r="0" t="70945"/>
          <a:stretch/>
        </p:blipFill>
        <p:spPr>
          <a:xfrm>
            <a:off x="2378451" y="4113286"/>
            <a:ext cx="341778" cy="28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42474" l="67068" r="9777" t="28470"/>
          <a:stretch/>
        </p:blipFill>
        <p:spPr>
          <a:xfrm>
            <a:off x="1499180" y="4154726"/>
            <a:ext cx="292428" cy="24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405" y="445021"/>
            <a:ext cx="4729727" cy="429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Model Results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1641375"/>
            <a:ext cx="5979323" cy="307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725" y="876300"/>
            <a:ext cx="1664475" cy="16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50" y="2982976"/>
            <a:ext cx="1393050" cy="139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6475" y="2904424"/>
            <a:ext cx="1664475" cy="16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6200" y="934638"/>
            <a:ext cx="1547800" cy="15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Demo </a:t>
            </a:r>
            <a:endParaRPr/>
          </a:p>
        </p:txBody>
      </p:sp>
      <p:pic>
        <p:nvPicPr>
          <p:cNvPr id="179" name="Google Shape;179;p25" title="ALSRS Frontend Demo   Made with Clipcham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613" y="937350"/>
            <a:ext cx="7298775" cy="41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Future Development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11700" y="1152475"/>
            <a:ext cx="4229400" cy="3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Conversion of Python model scripts to Python server for Happywhale integration (as with PyWhaleID)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Addition of methods for creation of new seal IDs when all possible IDs are below a threshold value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Addition of a feature extractor to improve identification model feature focus and accuracy</a:t>
            </a:r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1161950"/>
            <a:ext cx="4229400" cy="28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79000" y="412175"/>
            <a:ext cx="40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Happywhale </a:t>
            </a:r>
            <a:endParaRPr sz="25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179400" y="1151125"/>
            <a:ext cx="52473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">
                <a:solidFill>
                  <a:schemeClr val="accent1"/>
                </a:solidFill>
              </a:rPr>
              <a:t>Website</a:t>
            </a:r>
            <a:r>
              <a:rPr lang="en">
                <a:solidFill>
                  <a:schemeClr val="accent1"/>
                </a:solidFill>
              </a:rPr>
              <a:t> dedicated to marine wildlife conservation and education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">
                <a:solidFill>
                  <a:schemeClr val="accent1"/>
                </a:solidFill>
              </a:rPr>
              <a:t>Photographers can upload pictures of marine wildlife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">
                <a:solidFill>
                  <a:schemeClr val="accent1"/>
                </a:solidFill>
              </a:rPr>
              <a:t>Experts with Happywhale can identify individuals and track them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-"/>
            </a:pPr>
            <a:r>
              <a:rPr lang="en">
                <a:solidFill>
                  <a:schemeClr val="accent1"/>
                </a:solidFill>
              </a:rPr>
              <a:t>Currently machine learning algorithms to identify whales based on images of their tail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00" y="704850"/>
            <a:ext cx="38481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503250" y="1151125"/>
            <a:ext cx="44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lack of effective tools to detect and identify individual leopard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API for Happywhale.com capable of receiving leopard seal photographs and returning the identity of any recognized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Utilization of two machine learning models for detection and identification of leopard seals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0" y="1439375"/>
            <a:ext cx="3786276" cy="25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1920700" y="1268125"/>
            <a:ext cx="5585400" cy="3560700"/>
          </a:xfrm>
          <a:prstGeom prst="roundRect">
            <a:avLst>
              <a:gd fmla="val 16667" name="adj"/>
            </a:avLst>
          </a:prstGeom>
          <a:solidFill>
            <a:srgbClr val="63D297">
              <a:alpha val="265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pipeline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4223"/>
            <a:ext cx="1365726" cy="96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025" y="2646938"/>
            <a:ext cx="1090899" cy="80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18787" l="29882" r="48315" t="51324"/>
          <a:stretch/>
        </p:blipFill>
        <p:spPr>
          <a:xfrm>
            <a:off x="4830046" y="2571875"/>
            <a:ext cx="961494" cy="95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18787" l="29882" r="48315" t="51324"/>
          <a:stretch/>
        </p:blipFill>
        <p:spPr>
          <a:xfrm>
            <a:off x="7825277" y="2563642"/>
            <a:ext cx="961494" cy="9532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3888676" y="3055328"/>
            <a:ext cx="218100" cy="24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861875" y="3446629"/>
            <a:ext cx="888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Ellie 98%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276350"/>
            <a:ext cx="1365750" cy="1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2107475" y="2465723"/>
            <a:ext cx="1365600" cy="1165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Detection Model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5953725" y="2465723"/>
            <a:ext cx="1365600" cy="116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Identification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6413" y="1268125"/>
            <a:ext cx="1365750" cy="1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3320213" y="3028450"/>
            <a:ext cx="322800" cy="11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4552000" y="3028450"/>
            <a:ext cx="322800" cy="11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5768638" y="3028450"/>
            <a:ext cx="322800" cy="11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302075" y="2939800"/>
            <a:ext cx="5097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2201500" y="1520200"/>
            <a:ext cx="4988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1614125" y="2900725"/>
            <a:ext cx="5097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Happywhale System Architecture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3">
            <a:alphaModFix/>
          </a:blip>
          <a:srcRect b="5123" l="0" r="2505" t="0"/>
          <a:stretch/>
        </p:blipFill>
        <p:spPr>
          <a:xfrm>
            <a:off x="1510313" y="1125706"/>
            <a:ext cx="6123377" cy="378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System Architecture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4004" l="0" r="2505" t="2877"/>
          <a:stretch/>
        </p:blipFill>
        <p:spPr>
          <a:xfrm>
            <a:off x="1510321" y="1152476"/>
            <a:ext cx="6123378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API is capable of handling three unique formats of seal images: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Base64: Images encoded in Base64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URL: Images retrieved from an image’s URL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S3: Images retrieved from an S3 bucket using its S3 key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choose what model to use for seal detection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850" y="3170625"/>
            <a:ext cx="1289325" cy="12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900" y="3332922"/>
            <a:ext cx="2239900" cy="11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450" y="2741750"/>
            <a:ext cx="2082075" cy="20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27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Compilation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13" y="848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Detection Dataset</a:t>
            </a:r>
            <a:endParaRPr sz="1800"/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Images from Happywhale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Leopard seals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Other seal species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 lions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 Non-seal images from COCO dataset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Scenery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Objects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Non-seal animals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Total number of images: 1000 </a:t>
            </a:r>
            <a:r>
              <a:rPr lang="en" sz="1500"/>
              <a:t>originally</a:t>
            </a:r>
            <a:r>
              <a:rPr lang="en" sz="1500"/>
              <a:t>, 2400 with augmentation</a:t>
            </a:r>
            <a:endParaRPr sz="1500"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Identification </a:t>
            </a:r>
            <a:r>
              <a:rPr lang="en" sz="1800"/>
              <a:t>Dataset</a:t>
            </a:r>
            <a:endParaRPr sz="18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Identified leopard seals from Happywhale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968 images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53 identities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Dataset split per identity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70% Train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20% Valid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10% Test </a:t>
            </a:r>
            <a:endParaRPr sz="15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75" y="3716500"/>
            <a:ext cx="2036725" cy="13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175" y="3526142"/>
            <a:ext cx="2324849" cy="155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Model: Mask R-CNN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436525"/>
            <a:ext cx="35727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Can predict leopard seals vs non-leopard seals with high accuracy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mAP score of 0.91 for final model</a:t>
            </a:r>
            <a:endParaRPr sz="18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550" y="1961900"/>
            <a:ext cx="2362275" cy="16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550" y="3539925"/>
            <a:ext cx="2796850" cy="1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4525" y="2006250"/>
            <a:ext cx="3129479" cy="31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225" y="3548625"/>
            <a:ext cx="1739875" cy="3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361200" y="1108663"/>
            <a:ext cx="84711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Extension to Faster R-CNN that predicts segmentation masks as well as bounding boxes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